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2" r:id="rId3"/>
    <p:sldId id="263" r:id="rId4"/>
    <p:sldId id="264" r:id="rId5"/>
    <p:sldId id="267" r:id="rId6"/>
    <p:sldId id="266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85" d="100"/>
          <a:sy n="85" d="100"/>
        </p:scale>
        <p:origin x="162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1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8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3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6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1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7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BA2C3-0128-486F-A808-DBFDE11503A7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243DA-8685-4F47-B6C8-0B17A728E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8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3D9CAC-9885-48F5-A109-3DC8EF0EA9C3}"/>
              </a:ext>
            </a:extLst>
          </p:cNvPr>
          <p:cNvGrpSpPr/>
          <p:nvPr/>
        </p:nvGrpSpPr>
        <p:grpSpPr>
          <a:xfrm>
            <a:off x="0" y="381000"/>
            <a:ext cx="9144000" cy="6096000"/>
            <a:chOff x="0" y="381000"/>
            <a:chExt cx="9144000" cy="6096000"/>
          </a:xfrm>
        </p:grpSpPr>
        <p:pic>
          <p:nvPicPr>
            <p:cNvPr id="3" name="Picture 2" descr="A person stand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CC17F0AC-6CCF-4919-BDC3-EF47B9A3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"/>
              <a:ext cx="9144000" cy="609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7EC8EC-07AC-4B44-AEC1-11D880916960}"/>
                </a:ext>
              </a:extLst>
            </p:cNvPr>
            <p:cNvSpPr txBox="1"/>
            <p:nvPr/>
          </p:nvSpPr>
          <p:spPr>
            <a:xfrm>
              <a:off x="1732132" y="1296055"/>
              <a:ext cx="5679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1000" dirty="0">
                  <a:solidFill>
                    <a:schemeClr val="tx2"/>
                  </a:solidFill>
                  <a:latin typeface="Tw Cen MT" panose="020B0602020104020603" pitchFamily="34" charset="0"/>
                </a:rPr>
                <a:t>THANK YOU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6EFBC9-B2C7-4D5E-8BCB-40D9AA63055F}"/>
                </a:ext>
              </a:extLst>
            </p:cNvPr>
            <p:cNvSpPr txBox="1"/>
            <p:nvPr/>
          </p:nvSpPr>
          <p:spPr>
            <a:xfrm>
              <a:off x="2971800" y="2034288"/>
              <a:ext cx="3200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spc="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oudy Old Style" panose="02020502050305020303" pitchFamily="18" charset="0"/>
                  <a:ea typeface="Gungsuh" panose="02030600000101010101" pitchFamily="18" charset="-127"/>
                </a:rPr>
                <a:t>the Falcos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0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2B783F-36D2-49CE-9082-31F8E79C7B67}"/>
              </a:ext>
            </a:extLst>
          </p:cNvPr>
          <p:cNvGrpSpPr/>
          <p:nvPr/>
        </p:nvGrpSpPr>
        <p:grpSpPr>
          <a:xfrm>
            <a:off x="0" y="381000"/>
            <a:ext cx="9144000" cy="6096000"/>
            <a:chOff x="0" y="381000"/>
            <a:chExt cx="9144000" cy="6096000"/>
          </a:xfrm>
        </p:grpSpPr>
        <p:pic>
          <p:nvPicPr>
            <p:cNvPr id="3" name="Picture 2" descr="A person standing next to a body of water&#10;&#10;Description automatically generated">
              <a:extLst>
                <a:ext uri="{FF2B5EF4-FFF2-40B4-BE49-F238E27FC236}">
                  <a16:creationId xmlns:a16="http://schemas.microsoft.com/office/drawing/2014/main" id="{435A8947-52B5-4CBC-92F5-F7BFF244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"/>
              <a:ext cx="9144000" cy="609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2CF2AE-3C24-4646-9C12-DB187AE0C8E0}"/>
                </a:ext>
              </a:extLst>
            </p:cNvPr>
            <p:cNvSpPr txBox="1"/>
            <p:nvPr/>
          </p:nvSpPr>
          <p:spPr>
            <a:xfrm>
              <a:off x="792135" y="1296055"/>
              <a:ext cx="7559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1000" dirty="0">
                  <a:solidFill>
                    <a:schemeClr val="accent6">
                      <a:lumMod val="50000"/>
                    </a:schemeClr>
                  </a:solidFill>
                  <a:latin typeface="Tw Cen MT" panose="020B0602020104020603" pitchFamily="34" charset="0"/>
                </a:rPr>
                <a:t>HAPPY HOLIDAYS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72DA93-B607-446A-BE64-51EE9389E8F7}"/>
                </a:ext>
              </a:extLst>
            </p:cNvPr>
            <p:cNvSpPr txBox="1"/>
            <p:nvPr/>
          </p:nvSpPr>
          <p:spPr>
            <a:xfrm>
              <a:off x="2971800" y="2034288"/>
              <a:ext cx="3200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spc="200" dirty="0">
                  <a:solidFill>
                    <a:schemeClr val="accent6">
                      <a:lumMod val="50000"/>
                    </a:schemeClr>
                  </a:solidFill>
                  <a:latin typeface="Goudy Old Style" panose="02020502050305020303" pitchFamily="18" charset="0"/>
                  <a:ea typeface="Gungsuh" panose="02030600000101010101" pitchFamily="18" charset="-127"/>
                </a:rPr>
                <a:t>the Falcos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23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D5C6D74-A842-49C2-A9DA-455673183122}"/>
              </a:ext>
            </a:extLst>
          </p:cNvPr>
          <p:cNvGrpSpPr/>
          <p:nvPr/>
        </p:nvGrpSpPr>
        <p:grpSpPr>
          <a:xfrm>
            <a:off x="0" y="381000"/>
            <a:ext cx="9144000" cy="6096000"/>
            <a:chOff x="0" y="381000"/>
            <a:chExt cx="9144000" cy="6096000"/>
          </a:xfrm>
        </p:grpSpPr>
        <p:pic>
          <p:nvPicPr>
            <p:cNvPr id="3" name="Picture 2" descr="A group of people standing in front of a crowd&#10;&#10;Description automatically generated">
              <a:extLst>
                <a:ext uri="{FF2B5EF4-FFF2-40B4-BE49-F238E27FC236}">
                  <a16:creationId xmlns:a16="http://schemas.microsoft.com/office/drawing/2014/main" id="{0E883753-FDE5-440B-9619-7BDA56E8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"/>
              <a:ext cx="9144000" cy="609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F22A83-4532-4697-9A9E-3ABD4F1C5185}"/>
                </a:ext>
              </a:extLst>
            </p:cNvPr>
            <p:cNvSpPr txBox="1"/>
            <p:nvPr/>
          </p:nvSpPr>
          <p:spPr>
            <a:xfrm>
              <a:off x="792135" y="1296055"/>
              <a:ext cx="75597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HAPPY NEW YEARS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B45D44-0CD2-4BFF-902F-F70F9761B60A}"/>
                </a:ext>
              </a:extLst>
            </p:cNvPr>
            <p:cNvSpPr txBox="1"/>
            <p:nvPr/>
          </p:nvSpPr>
          <p:spPr>
            <a:xfrm>
              <a:off x="2971800" y="2034288"/>
              <a:ext cx="3200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spc="200" dirty="0">
                  <a:solidFill>
                    <a:schemeClr val="bg1"/>
                  </a:solidFill>
                  <a:latin typeface="Goudy Old Style" panose="02020502050305020303" pitchFamily="18" charset="0"/>
                  <a:ea typeface="Gungsuh" panose="02030600000101010101" pitchFamily="18" charset="-127"/>
                </a:rPr>
                <a:t>the Falcos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40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3CF2FCD7-E0FD-45E5-A714-72C574E5A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0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8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D4ABD4-AB74-40CA-A7E2-01E81527B54D}"/>
              </a:ext>
            </a:extLst>
          </p:cNvPr>
          <p:cNvGrpSpPr/>
          <p:nvPr/>
        </p:nvGrpSpPr>
        <p:grpSpPr>
          <a:xfrm>
            <a:off x="0" y="381000"/>
            <a:ext cx="6400800" cy="3888070"/>
            <a:chOff x="0" y="381000"/>
            <a:chExt cx="9144000" cy="6096000"/>
          </a:xfrm>
        </p:grpSpPr>
        <p:pic>
          <p:nvPicPr>
            <p:cNvPr id="3" name="Picture 2" descr="A person that is standing in the grass&#10;&#10;Description automatically generated">
              <a:extLst>
                <a:ext uri="{FF2B5EF4-FFF2-40B4-BE49-F238E27FC236}">
                  <a16:creationId xmlns:a16="http://schemas.microsoft.com/office/drawing/2014/main" id="{3CF2FCD7-E0FD-45E5-A714-72C574E5A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"/>
              <a:ext cx="9144000" cy="609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87FC50-75F3-4255-8AFA-A710852FF26B}"/>
                </a:ext>
              </a:extLst>
            </p:cNvPr>
            <p:cNvSpPr txBox="1"/>
            <p:nvPr/>
          </p:nvSpPr>
          <p:spPr>
            <a:xfrm>
              <a:off x="0" y="3203817"/>
              <a:ext cx="4456207" cy="8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1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D4ABD4-AB74-40CA-A7E2-01E81527B54D}"/>
              </a:ext>
            </a:extLst>
          </p:cNvPr>
          <p:cNvGrpSpPr/>
          <p:nvPr/>
        </p:nvGrpSpPr>
        <p:grpSpPr>
          <a:xfrm>
            <a:off x="0" y="381000"/>
            <a:ext cx="9144000" cy="6096000"/>
            <a:chOff x="0" y="381000"/>
            <a:chExt cx="9144000" cy="6096000"/>
          </a:xfrm>
        </p:grpSpPr>
        <p:pic>
          <p:nvPicPr>
            <p:cNvPr id="3" name="Picture 2" descr="A person that is standing in the grass&#10;&#10;Description automatically generated">
              <a:extLst>
                <a:ext uri="{FF2B5EF4-FFF2-40B4-BE49-F238E27FC236}">
                  <a16:creationId xmlns:a16="http://schemas.microsoft.com/office/drawing/2014/main" id="{3CF2FCD7-E0FD-45E5-A714-72C574E5A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"/>
              <a:ext cx="9144000" cy="609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87FC50-75F3-4255-8AFA-A710852FF26B}"/>
                </a:ext>
              </a:extLst>
            </p:cNvPr>
            <p:cNvSpPr txBox="1"/>
            <p:nvPr/>
          </p:nvSpPr>
          <p:spPr>
            <a:xfrm>
              <a:off x="308110" y="3555637"/>
              <a:ext cx="44562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THANK YOU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D13BDD-331E-40D9-9678-DF427B064479}"/>
                </a:ext>
              </a:extLst>
            </p:cNvPr>
            <p:cNvSpPr txBox="1"/>
            <p:nvPr/>
          </p:nvSpPr>
          <p:spPr>
            <a:xfrm>
              <a:off x="1498622" y="4386634"/>
              <a:ext cx="2075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spc="200" dirty="0">
                  <a:solidFill>
                    <a:schemeClr val="bg1"/>
                  </a:solidFill>
                  <a:latin typeface="Goudy Old Style" panose="02020502050305020303" pitchFamily="18" charset="0"/>
                  <a:ea typeface="Gungsuh" panose="02030600000101010101" pitchFamily="18" charset="-127"/>
                </a:rPr>
                <a:t>the Falcos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83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D5AF503C-F098-4EEE-A7FF-AD9773A51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269"/>
            <a:ext cx="6400800" cy="426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61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19</Words>
  <Application>Microsoft Office PowerPoint</Application>
  <PresentationFormat>On-screen Show (4:3)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Goudy Old Style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O'Rourke Falco</dc:creator>
  <cp:lastModifiedBy>Christian O'Rourke Falco</cp:lastModifiedBy>
  <cp:revision>6</cp:revision>
  <dcterms:created xsi:type="dcterms:W3CDTF">2020-01-25T19:22:27Z</dcterms:created>
  <dcterms:modified xsi:type="dcterms:W3CDTF">2020-01-25T21:02:37Z</dcterms:modified>
</cp:coreProperties>
</file>